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C7D01C4-4D76-45BD-9A7B-A4BE6E58CC6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E87C704-01CF-42A3-AE97-F849A4AFAD3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FAA5D9A-0B3B-4D22-81E7-16A298F6B26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2024-04-26T14:41:18Z</dcterms:modified>
</cp:coreProperties>
</file>