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6DE04C-057B-47C4-A1AC-A47194A7D9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E66FEC-4883-44DB-8DF0-9DAB8AA4D7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of pCREB and CREB measured by Western blot (n = 5) in DG (DG-sg) of male rats and female rats 0.5 h after exposure to the footshock box with the light only on day 43. The intensity of Western bands was quantified with a densitometric scanner and each column represented the group means ± SEM of 4 determinations. Stress, recovery and social housing had no significant effect on the expression of pCREB and CREB in DG-sg 0.5 h after exposure to the footshock box.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E710D1-99DC-44EF-A566-B46CE390DA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12, December 2008, Pages 2762–2774,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Expression of pCREB and CREB measured by Western blot (n = 5) in DG (DG-sg) of male rats and female rats 0.5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Expression of pCREB and CREB measured by Western blot (n = 5) in DG (DG-sg) of male rats and female rats 0.5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2024-04-26T04:25:01Z</dcterms:modified>
</cp:coreProperties>
</file>