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59E0E-B572-4AE7-822E-E4527ACA41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1E803-B273-4E5D-B503-3CE33C8F4D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Exon–intron structure of Fxyd2/FXYD2 gene encoding Na/K-ATPase. Arrows: start codons. Bold lines: alternatives generating species-specific isoforms. The scheme is not to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F3F65-CCA3-4227-8ED5-86D49ED46C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11, 1 June 2003, Pages 1313–1320,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Exon–intron structure of Fxyd2/FXYD2 gene encoding Na/K-ATPase. Arrows: start codons. Bold lines: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Exon–intron structure of Fxyd2/FXYD2 gene encoding Na/K-ATPase. Arrows: start codons. Bold lines: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2024-04-26T06:52:36Z</dcterms:modified>
</cp:coreProperties>
</file>