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D08E8B-72E2-4A8F-B62D-8680895B1EF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39BEC6-5B89-4171-BBA0-3C0054C18B1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Characteristics of Infants Hospitalized with Influenza and Matched Control Subjects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2010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DD3971-3DED-40CC-B083-9017F392DAE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65730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51, Issue 12, 15 December 2010, Pages 1355–1361,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https://doi.org/10.1086/657309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 </a:t>
            </a:r>
            <a:r>
              <a:rPr lang="en-US" altLang="en-US" b="0"/>
              <a:t>Characteristics of Infants Hospitalized with Influenza and Matched Control Subjects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2 Characteristics of Infants Hospitalized with Influenza and Matched Control Subjects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2024-04-27T04:27:12Z</dcterms:modified>
</cp:coreProperties>
</file>