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D1B90-8F15-47CC-9F5A-E99F2C4734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B0A64C-322F-4925-80AB-CE9B8F58E6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Conceptual representation of the adverse outcome pathway (AOP) framework including modular representation as Key Events (KEs) and Key Event Relationships (KERs), 2 specialized types of KEs, molecular initiating events (MIEs) and adverse outcomes (AOs), that serve as upstream and downstream anchors in an AOP, and assembly of multiple AOPs sharing common KEs and/or KERs into an AOP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of Toxicology.This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4C80C1-5778-4ACB-8E19-9F1036A6329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Illustration of the alignment between multiple computational models and an adverse outcome pathway linking aromatase inhibition to reproductive dysfunction and declining population trajectory in fish. Model constructs allow for quantitative extrapolation across key events at multiple levels of biological organization ranging from molecular scale interactions to population-level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of Toxicology.This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4C80C1-5778-4ACB-8E19-9F1036A6329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oxsci/kfw2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toxsci/kfw2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155, Issue 2, February 2017, Pages 326–336, </a:t>
            </a:r>
            <a:r>
              <a:rPr lang="en-US" altLang="en-US" sz="1000">
                <a:solidFill>
                  <a:srgbClr val="333333"/>
                </a:solidFill>
                <a:hlinkClick r:id="rId3"/>
              </a:rPr>
              <a:t>https://doi.org/10.1093/toxsci/kfw207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Conceptual representation of the adverse outcome pathway (AOP) framework including modular representation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930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155, Issue 2, February 2017, Pages 326–336, </a:t>
            </a:r>
            <a:r>
              <a:rPr lang="en-US" altLang="en-US" sz="1000">
                <a:solidFill>
                  <a:srgbClr val="333333"/>
                </a:solidFill>
                <a:hlinkClick r:id="rId3"/>
              </a:rPr>
              <a:t>https://doi.org/10.1093/toxsci/kfw207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Illustration of the alignment between multiple computational models and an adverse outcome pathway linking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506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Conceptual representation of the adverse outcome pathway (AOP) framework including modular representation as ...</vt:lpstr>
      <vt:lpstr>FIG. 2 Illustration of the alignment between multiple computational models and an adverse outcome pathway linking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2024-04-26T09:21:24Z</dcterms:modified>
</cp:coreProperties>
</file>