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AC65F-2297-4E11-B1D7-E07D3F4398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02A68-8171-4E41-BBBA-FAF6865B92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of the trial and flow of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9BB70-9101-48F1-BB30-4D04E3E08D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plot of the prostate cancer–free status over time among the 643 men randomized to placebo and folic acid treatment in this study. The 95% confidence intervals (CIs) for probability of remaining free of cancer are shown at 3, 6, and 9 years for both treatment groups. The numbers of patients at risk for prostate cancer at 3, 6, and 9 years were 284, 274, and 10, respectively, in the placebo group and 300, 233, and 10 in the folic acid group. *Cox proportional hazard models were used to obtain hazard ratios (HRs) and 95% confidence intervals and Wald tests to obtain P values. In the figure, hazard ratio is age adjusted. The multiadjusted hazard ratio (with adjustment for aspirin treatment group, alcohol use, baseline multivitamin use and plasma levels of vitamins B 2 , B 6 , and B 12 ) was 2.58 (95% CI = 1.14–5.86, P = 0.02).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9BB70-9101-48F1-BB30-4D04E3E08D8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p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p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6, 18 March 2009, Pages 432–435,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Design of the trial and flow of participants.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96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6, 18 March 2009, Pages 432–435,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Kaplan–Meier plot of the prostate cancer–free status over time among the 643 men randomized to placebo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369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Design of the trial and flow of participants.
</vt:lpstr>
      <vt:lpstr>Figure 2 Kaplan–Meier plot of the prostate cancer–free status over time among the 643 men randomized to placebo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2024-04-26T14:52:33Z</dcterms:modified>
</cp:coreProperties>
</file>