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B68E4-F1E3-47E4-BD94-957485803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346AB-E5CC-49C1-83A1-D3C280D7A0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DAC09-2664-4993-B676-6E45E51242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2024-04-26T15:46:32Z</dcterms:modified>
</cp:coreProperties>
</file>