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F3F42-5BC0-4476-891A-09F206B1E9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E3008-919E-4235-AF11-66C3907B7F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Allelic combinations of 3 less-polymorphic microsatellite (MS) markers associated with isoenzyme markers, and correspondence with types I, II, III, and atypical types, for a population of 86 isolates from human congenital toxoplasmoses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3E36A-C9F4-4321-AE52-7025168247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Microsatellite markers, polymerase chain reaction (PCR) primers, and allelic polymorphism in 86 isolates originating from human congenital toxoplasmosis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3E36A-C9F4-4321-AE52-70251682478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characteristics of patients with Toxoplasma gondii infection, and relationships with the main genotypes of T. gondii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3E36A-C9F4-4321-AE52-70251682478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426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426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426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186, Issue 5, 1 September 2002, Pages 684–689,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https://doi.org/10.1086/342663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Allelic combinations of 3 less-polymorphic microsatellite (MS) markers associated with isoenzyme markers,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67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186, Issue 5, 1 September 2002, Pages 684–689,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https://doi.org/10.1086/342663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Microsatellite markers, polymerase chain reaction (PCR) primers, and allelic polymorphism in 86 isolates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30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186, Issue 5, 1 September 2002, Pages 684–689,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https://doi.org/10.1086/342663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Clinical characteristics of patients with Toxoplasma gondii infection, and relationships with the main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74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3 Allelic combinations of 3 less-polymorphic microsatellite (MS) markers associated with isoenzyme markers, and ...</vt:lpstr>
      <vt:lpstr>Table 2 Microsatellite markers, polymerase chain reaction (PCR) primers, and allelic polymorphism in 86 isolates ...</vt:lpstr>
      <vt:lpstr>Table 1 Clinical characteristics of patients with Toxoplasma gondii infection, and relationships with the main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2024-04-26T17:32:21Z</dcterms:modified>
</cp:coreProperties>
</file>