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81B76-803B-4C70-AA60-6AF72128F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3EDD4-4304-41FC-8CFA-0D7BA93A9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D973C-A5A1-4509-93BB-2C1C5F153B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2024-04-27T01:11:07Z</dcterms:modified>
</cp:coreProperties>
</file>