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67F77-5D0E-4FF1-9CE7-B766709AE0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14918-1542-41BB-A859-0FF046B990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first bone fracture with first disease-free survival (DFS) event as competing events. In the competing risk analysis, for patients who had DFS events before the first bone fracture, the probability of bone fracture at a later time (after the DFS event) was assumed to be zero.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FFD3B-6B56-4F75-BBA4-BB0F79BA60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2009, Pages 1489–1498,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Cumulative incidence of first bone fracture with first disease-free survival (DFS) event as competing events.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Cumulative incidence of first bone fracture with first disease-free survival (DFS) event as competing events.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2024-04-26T11:14:31Z</dcterms:modified>
</cp:coreProperties>
</file>