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B8A621-9C92-4959-8CC0-B926F27A4D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8E2CB0-6D63-409B-8A75-A5849B13D0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A00AA6-E6C5-4C99-9511-418DA8DF13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2024-05-01T21:52:41Z</dcterms:modified>
</cp:coreProperties>
</file>