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AA9C2-F887-4C8D-9C3A-D5065AAA31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58ED9-4460-4264-868F-442BB269ED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function for the SBDS (0.1 bubble μSv−1 detector sensitivity).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81352-6732-47FB-B03D-9E16FA9CA8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r3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150, Issue 1, June 2012, Pages 1–21,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https://doi.org/10.1093/rpd/ncr358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17. </a:t>
            </a:r>
            <a:r>
              <a:rPr lang="en-US" altLang="en-US" b="0"/>
              <a:t>Response function for the SBDS (0.1 bubble μSv</a:t>
            </a:r>
            <a:r>
              <a:rPr lang="en-US" altLang="en-US" b="0" baseline="30000"/>
              <a:t>−1</a:t>
            </a:r>
            <a:r>
              <a:rPr lang="en-US" altLang="en-US" b="0"/>
              <a:t> detector sensitivity).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17. Response function for the SBDS (0.1 bubble μSv−1 detector sensitivity).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2024-04-27T03:22:36Z</dcterms:modified>
</cp:coreProperties>
</file>