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D5F70C5-DFDE-4E19-B0B3-F65D725DC76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51265C-5449-498F-A909-AA28492879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α-SMA analysis of injured carotid arteries from WT and Nf1+/− mice. Representative photomicrographs of uninjured (left panels) and injured (right panels) carotid arteries from WT (top panels) and Nf1+/− (bottom panels) mice stained with α-SMA (red). Cell nuclei are counterstained with DAPI (blue) and autofluorescence of murine tissue is visible (green). White boxes indicate area magnified in inset. White arrowheads indicate neointima boundary. Scale bars represent 100 µm. Results are representative of five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0AEB99-71E8-4B8F-A068-5BEE53181C5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n13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17, Issue 15, 1 August 2008, Pages 2336–2344, </a:t>
            </a:r>
            <a:r>
              <a:rPr lang="en-US" altLang="en-US" sz="1000">
                <a:solidFill>
                  <a:srgbClr val="333333"/>
                </a:solidFill>
                <a:hlinkClick r:id="rId3"/>
              </a:rPr>
              <a:t>https://doi.org/10.1093/hmg/ddn134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α-SMA analysis of injured carotid arteries from WT and Nf1+/− mice. Representative photomicrographs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α-SMA analysis of injured carotid arteries from WT and Nf1+/− mice. Representative photomicrographs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2024-09-19T10:01:56Z</dcterms:modified>
</cp:coreProperties>
</file>