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8851E9-3CC6-42B5-BF17-57DC7FFC3AE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BB4107-C55D-4ECC-AB2A-339E6EAF8C9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0008D1-0C95-41BE-A116-43EB29FB68A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2024-09-20T06:24:17Z</dcterms:modified>
</cp:coreProperties>
</file>