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851E9-3CC6-42B5-BF17-57DC7FFC3A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B4107-C55D-4ECC-AB2A-339E6EAF8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0008D1-0C95-41BE-A116-43EB29FB68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2024-09-20T06:24:17Z</dcterms:modified>
</cp:coreProperties>
</file>