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08C704-6F52-47AA-B336-22F93FB232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1F4C10-2FA7-487A-8747-A57365DB06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1A262B-0B45-48B0-B74C-BE61A82BC8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2024-09-18T21:22:27Z</dcterms:modified>
</cp:coreProperties>
</file>