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93EB7-4665-45D2-8243-50E41DE46E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FB4A55-032D-4F43-890F-84E0A4B6F0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06804-83E9-48D4-B858-A6289A690D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2024-04-26T02:27:39Z</dcterms:modified>
</cp:coreProperties>
</file>