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E0F75-379A-42C6-B9C6-CAEA4FC2BD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B3D15-4154-40B0-BA08-D654BF42EF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C4CA9-8464-46C9-B07D-4841A5DCE8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2024-04-26T11:26:30Z</dcterms:modified>
</cp:coreProperties>
</file>