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A79CCC-1179-4B7A-9802-CEF651E784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F9B95B-813A-4AF1-A9E0-B2FCC8C2C5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Zfhx1b associates with NuRD via its N-terminal domain. (A) Graphic presentation of wild-type (WT) full-length (FL) and mutant Zfhx1b proteins used in this study. (B) Western-blot detection showing co-immunoprecipitation of Flag-MTA2 and RbAp48, and HA-HDAC2 with the respective Zfhx1b proteins (triangle) tested.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6B1C8C-BB9F-44F2-A2B9-99CFD30965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0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8, 15 April 2008, Pages 1175–1183,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Zfhx1b associates with NuRD via its N-terminal domain. (A) Graphic presentation of wild-type (WT) full-length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Zfhx1b associates with NuRD via its N-terminal domain. (A) Graphic presentation of wild-type (WT) full-length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2024-04-26T08:48:03Z</dcterms:modified>
</cp:coreProperties>
</file>