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36E927-DD59-4291-A4F5-52C5098F0B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17CC22-ECA8-43B5-959E-C06CA1DE9B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Double-labeling experiments of TDP-43-positive glial inclusions. Glial cells in the frontal white matter with TDP-43-positive glial inclusions are not labeled by GFAP used as an astrocyte marker (A-C) and CD68 used as a microglia marker (D-F). TDP-43-positive glial inclusions are also not labeled by ubiquitin (G-I). Scale bar = (A-I) 10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9462F2-7AED-4EB5-921B-3BC6878AE2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01.jnen.0000248554.45456.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66, Issue 3, March 2007, Pages 177–183,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https://doi.org/10.1097/01.jnen.0000248554.45456.58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Double-labeling experiments of TDP-43-positive glial inclusions. Glial cells in the frontal white matter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Double-labeling experiments of TDP-43-positive glial inclusions. Glial cells in the frontal white matter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2024-04-26T12:36:50Z</dcterms:modified>
</cp:coreProperties>
</file>