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3D9DE-D007-421A-918E-CBB709B6D9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9AC5E5-E598-4429-AFED-0B6BD8D89F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experimental design. Pictures of objects were presented at three intervals before scanning: 3 days, 6 h, or 1 h. One set of pictures was presented at each of the three intervals and once again during scanning (multiple repetitions, long delay), while different sets of pictures were presented only once before scanning at one of the three long-term intervals and once again during scanning (3 day delay, 6 h delay, 1 h delay). In addition, during scanning, a novel set of pictures was presented (novel) and this set was repeated three times during the scanning session at intervals of 30 s (multiple repetitions, short delay). In all sessions, pictures were presented randomly intermixed, for 200 ms, at a rate of, on average, 2.5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5D440-1AE4-4FB7-B8A0-F5E710158C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381–391, </a:t>
            </a:r>
            <a:r>
              <a:rPr lang="en-US" altLang="en-US" sz="1000">
                <a:solidFill>
                  <a:srgbClr val="333333"/>
                </a:solidFill>
                <a:hlinkClick r:id="rId3"/>
              </a:rPr>
              <a:t>https://doi.org/10.1093/cercor/13.4.381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experimental design. Pictures of objects were presented at three intervals before scanning: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the experimental design. Pictures of objects were presented at three intervals before scanning: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2024-04-27T03:45:31Z</dcterms:modified>
</cp:coreProperties>
</file>