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E61539-5C24-45A6-920F-1A08739214A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818464-ACBB-43B1-B2A1-F1DFED4AB3F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(a–f) The precision and recall curves and error bars of methods tested using yeast expression data. (g) The precision-recall curves as a function of the number of expression datasets used for CHPM, ranging from 1 to 16 datasets (DS). (h) The penalized likelihood score curve for CHPM versus the number of iterations. (i) Precision and recall curves and error bars for CHPM when setting the maximum number of processes associated with each gene to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50DF0A-1419-423E-A1A3-2DAC76FE8E8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m21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23, Issue 13, July 2007, Pages i459–i467, </a:t>
            </a:r>
            <a:r>
              <a:rPr lang="en-US" altLang="en-US" sz="1000">
                <a:solidFill>
                  <a:srgbClr val="333333"/>
                </a:solidFill>
                <a:hlinkClick r:id="rId3"/>
              </a:rPr>
              <a:t>https://doi.org/10.1093/bioinformatics/btm218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(a–f) The precision and recall curves and error bars of methods tested using yeast expression data. (g)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32000" y="1371600"/>
            <a:ext cx="507187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(a–f) The precision and recall curves and error bars of methods tested using yeast expression data. (g)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2024-04-27T05:01:48Z</dcterms:modified>
</cp:coreProperties>
</file>