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E096D-266C-45D7-BBF4-9BF2690B25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D3A35-A2AD-4906-BA81-DABB49FB6F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of bradyarrhythmias based on the patient's clinical presentation. AV = atrioventricular; BBB = bundle branch block; ECG = electrocardiogram; PM = pacemaker; SSS = sick sinus syndrome.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2013. All rights reserved.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714E8-A74A-4CAA-A4F8-025DBBEA9D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Optimal pacing mode in sinus node disease and AV block. AF = atrial fibrillation; AV = atrioventricular; AVM = AV delay management, i.e. to prevent unnecessary right ventricular pacing by means of manual optimization of AV interval or programming of AV hysteresis; SND = sinus node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2013. All rights reserved.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714E8-A74A-4CAA-A4F8-025DBBEA9D0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Therapeutic algorithm for patients presenting with unexplained syncope and bundle branch block (BBB). CRT-D = cardiac resynchronization therapy and defibrillator; CSM = carotid sinus massage; EF = ejection fraction; EPS = electrophysiological study; ICD = implantable cardioverter defibrillator; ILR = implantable loop recorder.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2013. All rights reserved.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714E8-A74A-4CAA-A4F8-025DBBEA9D0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Recurrence of syncope in untreated and paced patients affected by carotid sinus syndrome (CSS). Reproduced with permission from Brignole et al.35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2013. All rights reserved.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714E8-A74A-4CAA-A4F8-025DBBEA9D0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factors influencing the likelihood to respond to CRT.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2013. All rights reserved.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714E8-A74A-4CAA-A4F8-025DBBEA9D0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Indication for atrioventricular junction (AVJ) ablation in patients with symptomatic permanent atrial fibrillation (AF) and optimal pharmacological therapy. BiV = biventricular; CRT = cardiac resynchronization therapy; EF = ejection fraction; HR = heart rate; ICD = implantable cardioverter defibrillator; NYHA = New York Heart Association.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2013. All rights reserved.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714E8-A74A-4CAA-A4F8-025DBBEA9D0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Safety precautions for magnetic resonance imaging (MRI) in patients with conventional cardiac devices. ATP = anti-tachycardiac pacing; ECG = electrocardiogram; ICD = implantable cardioverter defibrillator; PM = pacemaker. Adapted from Nazarian et al.170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2013. All rights reserved.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714E8-A74A-4CAA-A4F8-025DBBEA9D0D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t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t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t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eurheartj/eht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eurheartj/eht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eurheartj/eht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29, 1 August 2013, Pages 2281–2329,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Classification of bradyarrhythmias based on the patient's clinical presentation. AV = atrioventricular; BBB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580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29, 1 August 2013, Pages 2281–2329,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Optimal pacing mode in sinus node disease and AV block. AF = atrial fibrillation; AV = atrioventricular; AVM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29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29, 1 August 2013, Pages 2281–2329,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Therapeutic algorithm for patients presenting with unexplained syncope and bundle branch block (BBB). CRT-D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930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29, 1 August 2013, Pages 2281–2329,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Recurrence of syncope in untreated and paced patients affected by carotid sinus syndrome (CSS). Reproduced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908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29, 1 August 2013, Pages 2281–2329,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Clinical factors influencing the likelihood to respond to CRT.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023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29, 1 August 2013, Pages 2281–2329,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Indication for atrioventricular junction (AVJ) ablation in patients with symptomatic permanent atrial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751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29, 1 August 2013, Pages 2281–2329,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Safety precautions for magnetic resonance imaging (MRI) in patients with conventional cardiac devices. ATP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487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2 Classification of bradyarrhythmias based on the patient's clinical presentation. AV = atrioventricular; BBB = ...</vt:lpstr>
      <vt:lpstr>Figure 3 Optimal pacing mode in sinus node disease and AV block. AF = atrial fibrillation; AV = atrioventricular; AVM ...</vt:lpstr>
      <vt:lpstr>Figure 4 Therapeutic algorithm for patients presenting with unexplained syncope and bundle branch block (BBB). CRT-D = ...</vt:lpstr>
      <vt:lpstr>Figure 5 Recurrence of syncope in untreated and paced patients affected by carotid sinus syndrome (CSS). Reproduced ...</vt:lpstr>
      <vt:lpstr>Figure 8 Clinical factors influencing the likelihood to respond to CRT.
</vt:lpstr>
      <vt:lpstr>Figure 10 Indication for atrioventricular junction (AVJ) ablation in patients with symptomatic permanent atrial ...</vt:lpstr>
      <vt:lpstr>Figure 12 Safety precautions for magnetic resonance imaging (MRI) in patients with conventional cardiac devices. ATP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2024-04-27T05:20:18Z</dcterms:modified>
</cp:coreProperties>
</file>