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A1F53-B996-4B35-AE15-4EF7200DF3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8118F-3C54-4133-819D-D4674B817B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Between-subjects surface-based average showing greater response for song versus nonstimulus baseline. (B) Between-subjects surface-based average showing greater response for speech versus nonstimulus baseline.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A27CB3-040C-45E7-8D11-B7D8015DF4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Between-subjects surface-based average showing greater response for song versus speech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A27CB3-040C-45E7-8D11-B7D8015DF48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249–254,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Between-subjects surface-based average showing greater response for song versus nonstimulus baseline.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96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249–254,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Between-subjects surface-based average showing greater response for song versus speech stimuli.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48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(A) Between-subjects surface-based average showing greater response for song versus nonstimulus baseline. (B) ...</vt:lpstr>
      <vt:lpstr>Figure 2. Between-subjects surface-based average showing greater response for song versus speech stimuli.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2024-04-27T03:45:10Z</dcterms:modified>
</cp:coreProperties>
</file>