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A68162-134C-4C68-A73D-67D88C3967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3237B2-C337-460F-8B70-99FE58E8D0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Table 1. Oligomers used in this study
GO, 8-oxoG; AO, 2-OH-A; FAM, N-(3-fluorfluoranthyl)maleimide.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47C7B1-2958-4593-9693-946037ED3D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6.13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6, 15 March 2000, Pages 1355–1364,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https://doi.org/10.1093/nar/28.6.1355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Table 1. Oligomers used in this study
GO, 8-oxoG; AO, 2-OH-A; FAM, N-(3-fluorfluoranthyl)maleimide.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Oligomers used in this study
GO, 8-oxoG; AO, 2-OH-A; FAM, N-(3-fluorfluoranthyl)maleimide.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2024-04-26T19:05:02Z</dcterms:modified>
</cp:coreProperties>
</file>