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3EE33-BBE6-4C6A-9CA1-7FB5D1A801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0CBA3-13A9-4793-B519-018C3025A3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Metabolic pathways involved in the utilization of glucose by (a) pseudomonads and (b) Pseudomonas putida CSV86. The enzymes involved are: Gcd, Gad: glucose and gluconate oxidase; Gct, Kgt: glucose- and 2-ketogluconate-transporter; Gck, Gnk, Kgk: glucose-, gluconate- and 2-ketogluconate-kinase; Zwf: glucose 6-phosphate dehydrogenase; Kgr: 2-keto 6-phospho gluconate reductase; Pgd: 6-phosphogluconate dehydratase; Kdga: 2-Keto-3-deoxy-6-phospho gluconate aldolase Cross indicates the inability of strain to utilize gluconate and 2-ketogluconate as carbon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CD801-D841-453C-9939-AFF6D9E1E5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profile of Pseudomonas putida CSV86 on naphthalene (○), salicylate (), benzyl alcohol (□), benzoate (⋄), glucose (▵) and succinate ().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CD801-D841-453C-9939-AFF6D9E1E5D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[14C]Glucose uptake by Pseudomonas putida CSV86 cells grown on naphthalene (○), succinate (▿) and glucose (□). Inhibition of [14C]glucose uptake was observed when cells were exposed to sodium azide (25 mM) after one min (arrow,◊) or pretreated for 10 min with sodium azide (25 mM,) or formaldehyde (25 mM, ★).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CD801-D841-453C-9939-AFF6D9E1E5D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6.0028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06.0028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06.0028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259, Issue 2, June 2006, Pages 311–316,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https://doi.org/10.1111/j.1574-6968.2006.00285.x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Metabolic pathways involved in the utilization of glucose by (a) pseudomonads and (b) Pseudomonas putida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96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259, Issue 2, June 2006, Pages 311–316,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https://doi.org/10.1111/j.1574-6968.2006.00285.x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Growth profile of Pseudomonas putida CSV86 on naphthalene (○), salicylate (), benzyl alcohol (□), benzoate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58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259, Issue 2, June 2006, Pages 311–316,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https://doi.org/10.1111/j.1574-6968.2006.00285.x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[</a:t>
            </a:r>
            <a:r>
              <a:rPr lang="en-US" altLang="en-US" b="0" baseline="30000"/>
              <a:t>14</a:t>
            </a:r>
            <a:r>
              <a:rPr lang="en-US" altLang="en-US" b="0"/>
              <a:t>C]Glucose uptake by Pseudomonas putida CSV86 cells grown on naphthalene (○), succinate (▿)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189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1 Metabolic pathways involved in the utilization of glucose by (a) pseudomonads and (b) Pseudomonas putida ...</vt:lpstr>
      <vt:lpstr>2 Growth profile of Pseudomonas putida CSV86 on naphthalene (○), salicylate (), benzyl alcohol (□), benzoate ...</vt:lpstr>
      <vt:lpstr>3 [14C]Glucose uptake by Pseudomonas putida CSV86 cells grown on naphthalene (○), succinate (▿)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2024-09-21T00:25:50Z</dcterms:modified>
</cp:coreProperties>
</file>