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heme" Target="theme/theme1.xml" /><Relationship Id="rId11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tags" Target="tags/tag1.xml" /><Relationship Id="rId8" Type="http://schemas.openxmlformats.org/officeDocument/2006/relationships/presProps" Target="presProps.xml" /><Relationship Id="rId9" Type="http://schemas.openxmlformats.org/officeDocument/2006/relationships/viewProps" Target="view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7E3EE33-BBE6-4C6A-9CA1-7FB5D1A8019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4E0CBA3-13A9-4793-B519-018C3025A33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Metabolic pathways involved in the utilization of glucose by (a) pseudomonads and (b) Pseudomonas putida CSV86. The enzymes involved are: Gcd, Gad: glucose and gluconate oxidase; Gct, Kgt: glucose- and 2-ketogluconate-transporter; Gck, Gnk, Kgk: glucose-, gluconate- and 2-ketogluconate-kinase; Zwf: glucose 6-phosphate dehydrogenase; Kgr: 2-keto 6-phospho gluconate reductase; Pgd: 6-phosphogluconate dehydratase; Kdga: 2-Keto-3-deoxy-6-phospho gluconate aldolase Cross indicates the inability of strain to utilize gluconate and 2-ketogluconate as carbon source.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2006 Federation of European Microbiological Societies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B7CD801-D841-453C-9939-AFF6D9E1E5D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Growth profile of Pseudomonas putida CSV86 on naphthalene (○), salicylate (), benzyl alcohol (□), benzoate (⋄), glucose (▵) and succinate ().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2006 Federation of European Microbiological Societies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B7CD801-D841-453C-9939-AFF6D9E1E5D2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[14C]Glucose uptake by Pseudomonas putida CSV86 cells grown on naphthalene (○), succinate (▿) and glucose (□). Inhibition of [14C]glucose uptake was observed when cells were exposed to sodium azide (25 mM) after one min (arrow,◊) or pretreated for 10 min with sodium azide (25 mM,) or formaldehyde (25 mM, ★).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2006 Federation of European Microbiological Societies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B7CD801-D841-453C-9939-AFF6D9E1E5D2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574-6968.2006.00285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111/j.1574-6968.2006.00285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gif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111/j.1574-6968.2006.00285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FEMS Microbiol Lett</a:t>
            </a:r>
            <a:r>
              <a:rPr lang="en-US" altLang="en-US" sz="1000">
                <a:solidFill>
                  <a:srgbClr val="333333"/>
                </a:solidFill>
              </a:rPr>
              <a:t>, Volume 259, Issue 2, June 2006, Pages 311–316,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https://doi.org/10.1111/j.1574-6968.2006.00285.x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1 </a:t>
            </a:r>
            <a:r>
              <a:rPr lang="en-US" altLang="en-US" b="0"/>
              <a:t>Metabolic pathways involved in the utilization of glucose by (a) pseudomonads and (b) Pseudomonas putida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654300" y="1371600"/>
            <a:ext cx="3829639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FEMS Microbiol Lett</a:t>
            </a:r>
            <a:r>
              <a:rPr lang="en-US" altLang="en-US" sz="1000">
                <a:solidFill>
                  <a:srgbClr val="333333"/>
                </a:solidFill>
              </a:rPr>
              <a:t>, Volume 259, Issue 2, June 2006, Pages 311–316,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https://doi.org/10.1111/j.1574-6968.2006.00285.x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2 </a:t>
            </a:r>
            <a:r>
              <a:rPr lang="en-US" altLang="en-US" b="0"/>
              <a:t>Growth profile of Pseudomonas putida CSV86 on naphthalene (○), salicylate (), benzyl alcohol (□), benzoate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714500" y="1371600"/>
            <a:ext cx="5705856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FEMS Microbiol Lett</a:t>
            </a:r>
            <a:r>
              <a:rPr lang="en-US" altLang="en-US" sz="1000">
                <a:solidFill>
                  <a:srgbClr val="333333"/>
                </a:solidFill>
              </a:rPr>
              <a:t>, Volume 259, Issue 2, June 2006, Pages 311–316,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https://doi.org/10.1111/j.1574-6968.2006.00285.x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3 </a:t>
            </a:r>
            <a:r>
              <a:rPr lang="en-US" altLang="en-US" b="0"/>
              <a:t>[</a:t>
            </a:r>
            <a:r>
              <a:rPr lang="en-US" altLang="en-US" b="0" baseline="30000"/>
              <a:t>14</a:t>
            </a:r>
            <a:r>
              <a:rPr lang="en-US" altLang="en-US" b="0"/>
              <a:t>C]Glucose uptake by Pseudomonas putida CSV86 cells grown on naphthalene (○), succinate (▿) and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12900" y="1371600"/>
            <a:ext cx="5918938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9</Paragraphs>
  <Slides>3</Slides>
  <Notes>3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4">
      <vt:lpstr>13_Office Theme</vt:lpstr>
      <vt:lpstr>1 Metabolic pathways involved in the utilization of glucose by (a) pseudomonads and (b) Pseudomonas putida ...</vt:lpstr>
      <vt:lpstr>2 Growth profile of Pseudomonas putida CSV86 on naphthalene (○), salicylate (), benzyl alcohol (□), benzoate ...</vt:lpstr>
      <vt:lpstr>3 [14C]Glucose uptake by Pseudomonas putida CSV86 cells grown on naphthalene (○), succinate (▿) and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2024-09-21T00:25:50Z</dcterms:modified>
</cp:coreProperties>
</file>