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00A24-8F33-4F46-AE9C-121AB9FB5F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BB9226-4929-4FD7-9FBE-B0D6988EF4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Average activation map for each task. The results of group analysis were overlaid on the anatomical image of one subject transformed into the Talairach coordinate system. (A) The regions activated by the two biological motion tasks. (B) The regions activated by linear motion perception in comparison to static dots. (C) The regions activated by common object perception in comparison to white noise patterns. (D) The regions activated by motor imagery in comparison to visual imagery.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839CFD-0456-4A29-9B00-BBC403ABAB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772–782, </a:t>
            </a:r>
            <a:r>
              <a:rPr lang="en-US" altLang="en-US" sz="1000">
                <a:solidFill>
                  <a:srgbClr val="333333"/>
                </a:solidFill>
                <a:hlinkClick r:id="rId3"/>
              </a:rPr>
              <a:t>https://doi.org/10.1093/cercor/12.7.772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Average activation map for each task. The results of group analysis were overlaid on the anatomical image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Average activation map for each task. The results of group analysis were overlaid on the anatomical image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2024-04-26T11:02:18Z</dcterms:modified>
</cp:coreProperties>
</file>