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91B72C-4903-4668-BBCC-BDD66663627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420E90-69F3-4523-B4F3-D2DBB0F69AF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Task activation across groups. Mean contrast values (hits vs. misses) for each task-positive ROI as well as an average across the 5 ROIs. Error bars reflect the standard error estimates of each mean. *Indicates significant difference between PIB+ and PIB− groups (P &lt; 0.05, controlling for age). LOcc, left occipital; LIFG, left inferior frontal gyrus; ROcc, right occipital; RIFG, right inferior frontal gyrus; RHip, right hippocampus; and Average Act, average activation across 5 ROIs.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8C3621-84F2-4CCE-8E12-255BD27827D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25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8, August 2012, Pages 1813–1823,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https://doi.org/10.1093/cercor/bhr255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Task activation across groups. Mean contrast values (hits vs. misses) for each task-positive ROI as well 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Task activation across groups. Mean contrast values (hits vs. misses) for each task-positive ROI as well as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2024-04-26T16:38:15Z</dcterms:modified>
</cp:coreProperties>
</file>