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13796-2062-46DD-9A81-9931CE3A3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64B41-2E9A-40F6-A9BB-47B33FFE18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F5529-3994-47D3-9EA2-752D6D649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2024-04-26T02:20:09Z</dcterms:modified>
</cp:coreProperties>
</file>