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18556E-3A33-4704-869B-0486574BF6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B7C8A6-EBD8-4221-B0F7-E3F7E965F2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effects on area 3a neuron MFR of increasing probe temperature from 38 °C to 49 °C versus capsaicin injection. (A and B) Observations from 2 exemplary area 3a neurons. Superimposed PSTs and ΔPSTs demonstrate that for each neuron 1) the responses to 49 °C contact and to 38 °C contact after capsaicin are larger than the precapsaicin response to 38 °C contact, and 2) the precapsaicin response to 49 °C contact and the postcapsaicin response to 38 °C contact exhibit a common characteristic (i.e., a considerable fraction of the increased spike firing associated with both conditions occurs after probe withdrawal from the skin). At the time the postcapsaicin response to 38 °C contact was determined (∼1.5 h after the injection), the MFR recorded in the absence of stimulation (“spontaneous activity”, SA) differed only slightly from the SA determined prior to capsaicin injection—for neuron A precapsaicin SA was 38.7 spikes/s, postcapsaicin SA was 43.1 spikes/s; for neuron B precapsaicin SA was 9.3 spikes/s, postcapsaicin SA was 11.5 spikes/s.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792B73-DBEB-4DEF-814E-D96E571A2B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349–366,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Comparison of the effects on area 3a neuron MFR of increasing probe temperature from 38 °C to 49 °C versus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Comparison of the effects on area 3a neuron MFR of increasing probe temperature from 38 °C to 49 °C versus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2024-04-26T20:44:43Z</dcterms:modified>
</cp:coreProperties>
</file>