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EB4CA-FE37-4942-9328-53D4599480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A702F-263D-47D2-AB4C-781ECE5C8E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Key features of the cellular response in yeast to saline conditions. A: The initial response of the cell is efflux of water, which leads to cell shrinkage and growth arrest. B: The main osmoregulatory strategy of the cell is (i) exclusion of the salt via ion pumps, and (ii) regain lost water, and thus turgor and/or volume, by increased production and accumulation of glycerol.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76153-284D-47A7-A05B-3E306AFFD1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central metabolism of yeast depicting a model for stress-imposed activation of ATP futile cycles by trehalose and glycerol turnover (green circles). Salt-induced changes in gene expression during adaptation to salt are indicated in red and placed in their metabolic context. See text for further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76153-284D-47A7-A05B-3E306AFFD15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0.tb08864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0.tb08864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182, Issue 1, January 2000, Pages 1–8,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https://doi.org/10.1111/j.1574-6968.2000.tb08864.x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Key features of the cellular response in yeast to saline conditions. A: The initial response of the cell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54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182, Issue 1, January 2000, Pages 1–8,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https://doi.org/10.1111/j.1574-6968.2000.tb08864.x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The central metabolism of yeast depicting a model for stress-imposed activation of ATP futile cycles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21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Key features of the cellular response in yeast to saline conditions. A: The initial response of the cell is ...</vt:lpstr>
      <vt:lpstr>2 The central metabolism of yeast depicting a model for stress-imposed activation of ATP futile cycles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2024-04-26T18:53:53Z</dcterms:modified>
</cp:coreProperties>
</file>