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01E563-AC5C-42E0-9A01-5CB1B44C9E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B8C63E-C921-4CAF-8DBB-7EF51C4556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International dissemination of Klebsiella pneumoniae carbapenemase (KPC)–producing Enterobacteriaceae. This map indicates countries where KPC-producing Enterobacteriaceae have been described in published reports available as of 11 February, 2011. Because of lack of systematic surveillance for these organisms, countries not highlighted in this figure might also have unreported KPC-producing Enterobacteriaceae.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Infectious Diseases Society of America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395052-F28C-4D5E-B10F-AD67D3E67FC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International dissemination of New Delhi metallo-β-lactamase (NDM)–producing Enterobacteriaceae. This map indicates countries where NDM-producing Enterobacteriaceae have been described in published reports available as of 11 February, 2011. Because of lack of systematic surveillance for these organisms, countries not highlighted in this figure might also have unreported NDM-producing Enterobacteriaceae.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Infectious Diseases Society of America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395052-F28C-4D5E-B10F-AD67D3E67FC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id/cir20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id/cir202"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53, Issue 1, 1 July 2011, Pages 60–67, </a:t>
            </a:r>
            <a:r>
              <a:rPr lang="en-US" altLang="en-US" sz="1000">
                <a:solidFill>
                  <a:srgbClr val="333333"/>
                </a:solidFill>
                <a:hlinkClick r:id="rId3"/>
              </a:rPr>
              <a:t>https://doi.org/10.1093/cid/cir202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International dissemination of Klebsiella pneumoniae carbapenemase (KPC)–producing Enterobacteriaceae.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7422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53, Issue 1, 1 July 2011, Pages 60–67, </a:t>
            </a:r>
            <a:r>
              <a:rPr lang="en-US" altLang="en-US" sz="1000">
                <a:solidFill>
                  <a:srgbClr val="333333"/>
                </a:solidFill>
                <a:hlinkClick r:id="rId3"/>
              </a:rPr>
              <a:t>https://doi.org/10.1093/cid/cir202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International dissemination of New Delhi metallo-β-lactamase (NDM)–producing Enterobacteriaceae. This map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147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International dissemination of Klebsiella pneumoniae carbapenemase (KPC)–producing Enterobacteriaceae. This ...</vt:lpstr>
      <vt:lpstr>Figure 2. International dissemination of New Delhi metallo-β-lactamase (NDM)–producing Enterobacteriaceae. This map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2024-04-26T17:31:38Z</dcterms:modified>
</cp:coreProperties>
</file>