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97CDB-4C12-40B3-9637-303F670A3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692E8-9729-4A29-B9B5-B75344AE80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RI values of uterine arterial flow at baseline, 5 and 10 minutes after interventions in four groups. RI, resistance index; SP6 = Sanyinjiao; GB39 = Xuanzhong.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67D4B-D9A7-41DE-AEE7-8553C7B784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4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10, October 2010, Pages 1564–1575,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https://doi.org/10.1111/j.1526-4637.2010.00949.x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Development of RI values of uterine arterial flow at baseline, 5 and 10 minutes after interventions in four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Development of RI values of uterine arterial flow at baseline, 5 and 10 minutes after interventions in four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2024-04-26T07:55:32Z</dcterms:modified>
</cp:coreProperties>
</file>