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B69FEB-D87A-411A-8A8E-B7C4672BFC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FD3EC8-DA39-41C0-83C9-221DDDF002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FCB013-8724-4610-A3CF-15DE56FCD8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FCB013-8724-4610-A3CF-15DE56FCD84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FCB013-8724-4610-A3CF-15DE56FCD84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FCB013-8724-4610-A3CF-15DE56FCD84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FCB013-8724-4610-A3CF-15DE56FCD84F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89.15.11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89.15.11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nci/89.15.11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nci/89.15.11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nci/89.15.11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15, 6 August 1997, Pages 1117–1123,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https://doi.org/10.1093/jnci/89.15.1117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9038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15, 6 August 1997, Pages 1117–1123,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https://doi.org/10.1093/jnci/89.15.1117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585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15, 6 August 1997, Pages 1117–1123,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https://doi.org/10.1093/jnci/89.15.1117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4116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15, 6 August 1997, Pages 1117–1123,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https://doi.org/10.1093/jnci/89.15.1117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4116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15, 6 August 1997, Pages 1117–1123,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https://doi.org/10.1093/jnci/89.15.1117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331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10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Slide 1</vt:lpstr>
      <vt:lpstr>Slide 2</vt:lpstr>
      <vt:lpstr>Slide 3</vt:lpstr>
      <vt:lpstr>Slide 4</vt:lpstr>
      <vt:lpstr>Slide 5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2024-04-26T14:46:21Z</dcterms:modified>
</cp:coreProperties>
</file>