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2E8C6-37A6-439A-8380-05CCE1329E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9920E-127F-4794-95A7-1F89B34094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Early noise exposure results in poor azimuth tuning in A1 neurons. (A and B) Representative azimuth-tuning curves from normally reared (dark line) and noise-reared (gray line) rats. Azimuth tuning was assessed by the preferred azimuth range (PAR75), which was defined as the range of locations that elicited spike count &gt;75% of the maximum. Neurons were classified as bounded or unbounded. Bounded neurons had PAR75 that were limited to the frontal field as shown in (A). The PAR75 of unbounded neurons extend beyond the contralateral or ipsilateral pole (±90°) as shown in (B). Azimuth selectivity was assessed by the DR for unbounded neurons. (C and D) Distributions of PAR75 and DR in noise-reared and normally reared rats. Values on the y-axis indicate the proportion of units within a range of 10° centered on the x-axis. Median values are plotted as gray diamonds for noise-reared group and dark circles for the control group. (E and F) Comparisons of PAR75 (E) and DR (F) at different CF ranges. Bin size ≈ 1.5 octaves. *P &lt; 0.05. Error bars represent means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68F96-FC07-45E3-8786-38853E9EDB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804–812, </a:t>
            </a:r>
            <a:r>
              <a:rPr lang="en-US" altLang="en-US" sz="1000">
                <a:solidFill>
                  <a:srgbClr val="333333"/>
                </a:solidFill>
                <a:hlinkClick r:id="rId3"/>
              </a:rPr>
              <a:t>https://doi.org/10.1093/cercor/bhp143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Early noise exposure results in poor azimuth tuning in A1 neurons. (A and B) Representative azimuth-tuning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Early noise exposure results in poor azimuth tuning in A1 neurons. (A and B) Representative azimuth-tuning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2024-04-26T04:29:40Z</dcterms:modified>
</cp:coreProperties>
</file>