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01990-1FCF-44C2-82E9-E9A4FB20B4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CC61A-464E-40A4-B305-8650FD1701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Study inclusion/exclusion diagram. (B) Exclusion diagram for the BM group. (C) Exclusion diagram for the VM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368F8A-198D-4A17-9E95-605FFC0237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Study inclusion/exclusion diagram. (B) Exclusion diagram for the BM group. (C) Exclusion diagram for the VM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368F8A-198D-4A17-9E95-605FFC02379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substantially different neuropsychological and MRI results for patients after BM and VM. Mean Z-values are given. Filled bars denominate results of patients after BM, open bars those after VM. Statistically significant differences are marked with*; please refer to Appendix for the explanations of the respective subdomains, and to Table 3 for exact means, standard deviations and respective P-values.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368F8A-198D-4A17-9E95-605FFC02379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7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h7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h7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2, February 2006, Pages 333–345,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https://doi.org/10.1093/brain/awh711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(A) Study inclusion/exclusion diagram. (B) Exclusion diagram for the BM group. (C) Exclusion diagram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5960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2, February 2006, Pages 333–345,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https://doi.org/10.1093/brain/awh711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(A) Study inclusion/exclusion diagram. (B) Exclusion diagram for the BM group. (C) Exclusion diagram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669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2, February 2006, Pages 333–345,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https://doi.org/10.1093/brain/awh711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Overview of substantially different neuropsychological and MRI results for patients after BM and VM. Mean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1913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(A) Study inclusion/exclusion diagram. (B) Exclusion diagram for the BM group. (C) Exclusion diagram for the ...</vt:lpstr>
      <vt:lpstr>Fig. 1 (A) Study inclusion/exclusion diagram. (B) Exclusion diagram for the BM group. (C) Exclusion diagram for the ...</vt:lpstr>
      <vt:lpstr>Fig. 2 Overview of substantially different neuropsychological and MRI results for patients after BM and VM. Mean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2024-04-27T03:10:58Z</dcterms:modified>
</cp:coreProperties>
</file>