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0A15F-3CC0-4EAB-A0D9-A1021A7B73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50D7F-5148-4634-8C31-BE0ADE488D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480EC-65C3-4018-96EE-D3390D38C0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2024-04-26T06:04:14Z</dcterms:modified>
</cp:coreProperties>
</file>