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0137B2-02EE-4399-A8ED-6C9F8C1489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D58E7-E736-4B05-BAFD-B4CDF1194A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Wistar and hooded Lister rats express different degrees of potentiation in the dentate gyrus in response to high-frequency stimulation. Antagonism of mGluR5 impairs long-term potentiation in Wistar but not short-term potentiation in hooded Lister rats. (A) 200 Hz HFT in the presence of vehicle (n = 6) results in a robust long-term potentiation of both PS (A) and fEPSP (not shown) in the dentate gyrus of Wistar rats. Administration of the mGluR5 antagonist MPEP (1.8 μg, n = 6) to Wistar rats inhibits LTP compared with vehicle injected controls (A, B). Effects become evident ∼2.5 h post-HFT. (B) 200 Hz HFT elicits short-term potentiation of both PS (B) and fEPSP (not shown) in hooded Lister rats (n = 6). Administration of MPEP (1.8 μg, n = 6) to hooded Lister rats has no effect on STP. (C) Original analog traces showing the field potentials evoked from the CA1 pre-HFS, 5 min, 4 h and 24 h following HFT in the presence of (i) vehicle or (ii) MPEP (1.8 μg) in Wistar rats. (D) Original analog traces showing the field potentials evoked from the CA1 pre-HFS, 5 min, 4 h and 24 h following HFT in the presence of (i) vehicle or (ii) MPEP (1.8 μg) in hooded Lister rats. Vertical scale bar corresponds to 5 mV, horizontal scale bar to 4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CBC65-19A2-495D-B2B0-47CA9E2131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1703–1713,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Wistar and hooded Lister rats express different degrees of potentiation in the dentate gyrus in response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Wistar and hooded Lister rats express different degrees of potentiation in the dentate gyrus in response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2024-04-26T23:43:34Z</dcterms:modified>
</cp:coreProperties>
</file>