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1D107-BBF3-4FCE-A71B-6B93225679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599BF-C7C7-4CCC-A8A3-E678B5B0B5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Characterization of action potential-dependent sEPSCs in layer 5 mPFC pyramidal neurons of sham and NVHL rats. (A) Representative averaged traces of sEPSCs recorded from layer 5 mPFC pyramidal neurons of sham and NVHL rats. (B) Representative consecutive traces of sEPSCs recorded from layer 5 mPFC pyramidal neurons of sham and NVHL rats. (C) Histograms illustrate averaged amplitude and frequency of sEPSCs from sham (n = 13, white bars) and NVHL recordings (n = 11, black bars).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46DBD-F307-43D1-91CB-8401EBE656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1198–1207,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Characterization of action potential-dependent sEPSCs in layer 5 mPFC pyramidal neurons of sham and NVHL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Characterization of action potential-dependent sEPSCs in layer 5 mPFC pyramidal neurons of sham and NVHL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2024-04-26T13:14:55Z</dcterms:modified>
</cp:coreProperties>
</file>