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62208-C7D2-4B89-A93F-81718A45A0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4B5C1-93C1-4813-BFA5-542F29F1C1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C27E9-56B7-4272-BF55-8711D95832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2024-04-27T04:33:02Z</dcterms:modified>
</cp:coreProperties>
</file>