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5FAB16-8DA3-4036-88CF-6CAE237DB68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55A31D-8944-4F54-9B1E-4CEA0D7F062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Task. Subjects were asked to search for 2 targets (T1 and T2) embedded in between 13 distractors items at fixation for 70 ms each with no interstimulus interval. The first stimulus (T1) was a scene (either indoor or outdoor) and the second target (T2) was a face (either neutral or fearful). The distractors were scrambled images of the scene and face together. The 2 targets were always separated by 5 distractors (350 ms). At the end of the rapid visual stimuli presentation (RVSP) subjects were asked to report by a key press whether no scene, an outdoor scene or an indoor scene was presented (T1 response 4 s). Subsequently, they were asked to identify the identity of the face T2 by key press in a forced choice between 3 faces: one of these was the one presented in the trial (T2 response 4 s). Note that the red frame is shown here only for the purpose of display and was not part of the original stimuli.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The AuthorsThis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EFF57F-2D15-46B4-8EF6-511AEDFC09F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Behavioral results. (a) Behavioral results (main). The graph shows the × percentage (%) increase of trials in which the subject correctly reported the T2 face identity (Correct-T2) for a T2 fearful face condition (Fearful-T2 58.8%; SE 1.85) respect to a T2 neutral face condition (Neutral-T2 46.8%; SE 1.95) (Fearful-T2 vs. Neutral-T2 [t(14) = 5.2, P &lt; 0.001 2-tailed paired t-test]). In both the T2 detection was significantly above chance level of 33% (forced choice between tree faces) represented in the graph with a dashed line (neutral-T2: t(14) = 7.05, P &lt; 0.001, Fearful-T2: t(14) = 13.9, P &lt; 0.001 2 tailed 1-sample t-test). (b) Behavioral results (RT). The histograms represent the RT distributions for number of trials. In black is shown the condition in which the T2 face was correctly reported (Correct-T2) and in brown the condition in which the T2 face was incorrectly reported (Incorrect-T2). The 2 distributions partially overlap with the RT mean value significantly shorter in the Correct-T2 versus the Incorrect-T2 (F1,14 = 22.6, P &lt; 0.001). The dashed line represent the median split for the Correct-T2 condition (see experimental procedure).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The AuthorsThis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EFF57F-2D15-46B4-8EF6-511AEDFC09F2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FFA. (a) Coronal section of SPMs showing both FFA contrasting activity during the entire task against the baseline (R-FFA ([x = 30, y = −48, z = −24] Z = 5.88, 25-voxels L-FFA ([x = −38, y = −50, z = −22] Z = 5.28, 97-voxels P &lt; 0.05 whole-brain corrected for multiple comparison FWE). Both clusters were used to identify respective ROIs used in a ROIs analysis that revealed a significant increased activation in the Correct-T2 versus Incorrect-T2 (R-FFA Z = 3.27 P &lt; 0.05, L-FFA Z = 5.32, P &lt; 0.05). L-FFA showed a nonsignificant trend for Fearful-T2 versus Neutral-T2 (Z = 2.01, P = 0.11) with a significant simple effect in the Incorrect-T2 condition Fearful-T2_Incorrect-T2 versus Neutral-T2_Incorrect-T2 (Z = 2.56, P &lt; 0.05). (b) Plot of signal percentage changes for the L-FFA cluster.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The AuthorsThis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EFF57F-2D15-46B4-8EF6-511AEDFC09F2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Striatum. (a) SPM showing response in both ventral striatum nuclei for the Fearful-T2 versus Neutral-T2 statistical contrast R-striatum ([x = 20, y = 16, z = 0] Z = 4.08, 68-voxels, P &lt; 0.001 uncorrected), L-striatum ([x = −26, y = 14, z = −4) Z = 3.63, 8-voxels, P &lt; 0.001 uncorrected and P &lt; 0.05 SVC). (b) Plot of signal percentage changes for the both ventral striatum nuclei clusters.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The AuthorsThis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EFF57F-2D15-46B4-8EF6-511AEDFC09F2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rACC. (a) Plot of signal percentage changes for the rACC cluster. (b) Sagittal SPM image during the interaction contrast ([Fearful-T2_Correct-T2 − Fearful-T2_Incorrect-T2] &gt; [Neutral-T2_Correct-T2 − Neutral-T2_Incorrect-T2]) showing the activity of the rACC ([x = 14, y = 40, z = 22] Z = 3.59, 25-voxels P &lt; 0.001 uncorrected and P &lt; 0.05 SVC) is modulated by the T2 identification (Correct-T2 vs. Incorrect-T2) selectively in the when the T2 stimulus was a fearful face (Fearful-T2). rACC is significantly more active simple effect (Fearful-T2_Correct-T2 vs. Fearful-T2_Incorrect-T2) ([x = 10, y = 38, z = 18] Z = 4.25, 32-voxels P &lt; 0.001 uncorrected and P &lt; 0.05 SVC).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The AuthorsThis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EFF57F-2D15-46B4-8EF6-511AEDFC09F2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06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cercor/bhn06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cercor/bhn06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cercor/bhn06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cercor/bhn06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1, January 2009, Pages 127–133,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https://doi.org/10.1093/cercor/bhn062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Task. Subjects were asked to search for 2 targets (T1 and T2) embedded in between 13 distractors items at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36184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1, January 2009, Pages 127–133,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https://doi.org/10.1093/cercor/bhn062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Behavioral results. (a) Behavioral results (main). The graph shows the × percentage (%) increase of trials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45008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1, January 2009, Pages 127–133,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https://doi.org/10.1093/cercor/bhn062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FFA. (a) Coronal section of SPMs showing both FFA contrasting activity during the entire task against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165770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1, January 2009, Pages 127–133,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https://doi.org/10.1093/cercor/bhn062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Striatum. (a) SPM showing response in both ventral striatum nuclei for the Fearful-T2 versus Neutral-T2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92370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1, January 2009, Pages 127–133,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https://doi.org/10.1093/cercor/bhn062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rACC. (a) Plot of signal percentage changes for the rACC cluster. (b) Sagittal SPM image during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178308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Figure 1. Task. Subjects were asked to search for 2 targets (T1 and T2) embedded in between 13 distractors items at ...</vt:lpstr>
      <vt:lpstr>Figure 2. Behavioral results. (a) Behavioral results (main). The graph shows the × percentage (%) increase of trials in ...</vt:lpstr>
      <vt:lpstr>Figure 3. FFA. (a) Coronal section of SPMs showing both FFA contrasting activity during the entire task against the ...</vt:lpstr>
      <vt:lpstr>Figure 4. Striatum. (a) SPM showing response in both ventral striatum nuclei for the Fearful-T2 versus Neutral-T2 ...</vt:lpstr>
      <vt:lpstr>Figure 5. rACC. (a) Plot of signal percentage changes for the rACC cluster. (b) Sagittal SPM image during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2024-04-26T08:07:07Z</dcterms:modified>
</cp:coreProperties>
</file>