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64321D-AC10-44F9-9C3A-A83D4A98B0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EFDEBF-53B4-409E-931C-2A2D901EA4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and rTMS localization. (a) Sequence of events during a trial. (b) MRI-constructed stereotaxic template showing the sagittal (a), coronal (b), and axial (c) projections of the 2 rTMS sites on the right and left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BA8FDD-BDBA-43FA-AFBB-6E47ACDDAEA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Topography of alpha power as function of rTMS conditions. (a) Topographic maps (rear view) of anticipatory low and high alpha ERD/ERS during the cue period (+1000 to 2000 ms after the onset of the cue). (b) Group means (±SE) of the low alpha ERD/ERS divided by hemisphere (left or right). (c) Group means (±SE) of the high alpha ERD/ERS divided by hemisphere (left or right). Duncan post hoc tests: 1 (P &lt; 0.02) or 2 asterisks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BA8FDD-BDBA-43FA-AFBB-6E47ACDDAEA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Contralateral spatial selectivity of alpha power by rTMS condition. Group means (±SE) of the high alpha ERD/ERS for the 3 Conditions (Sham, R-IPS (t0), L-IPS (t0)) divided by Hemisphere (contra or ipsi to cue stimulus).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BA8FDD-BDBA-43FA-AFBB-6E47ACDDAEA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Behavioral effects of rTMS at different cortical sites. (a) Group means (±SE) of the RT (ms). (b) Group means (±SE) of the accuracy (%). Duncan post hoc tests: 1 (P &lt; 0.05) asterisk. (c) The accuracy of visual discrimination was significantly more impaired on invalid trials after rTMS in R-IPS (t0) than Sham and L-IPS (t0). Duncan post hoc tests: 1 asterisk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BA8FDD-BDBA-43FA-AFBB-6E47ACDDAEA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Across-subject correlation between alpha ERD/ERS and RTs. (a) Scatter plot showing the (positive) linear correlation between anticipatory high alpha ERD/ERS at parietal electrode (i.e., P3–P4) and RT to valid target presented in the right hemifield, for left “IPS” condition. (b) Scatter plot showing the (positive) linear correlation between anticipatory high alpha ERD/ERS at parietal electrode (i.e., P3–P4) and RT to valid target presented in the right hemifield, for right “IPS”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BA8FDD-BDBA-43FA-AFBB-6E47ACDDAEA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2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12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12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12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12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446–454, </a:t>
            </a:r>
            <a:r>
              <a:rPr lang="en-US" altLang="en-US" sz="1000">
                <a:solidFill>
                  <a:srgbClr val="333333"/>
                </a:solidFill>
                <a:hlinkClick r:id="rId3"/>
              </a:rPr>
              <a:t>https://doi.org/10.1093/cercor/bhr127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and rTMS localization. (a) Sequence of events during a trial. (b) MRI-constructed stereotaxic template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373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446–454, </a:t>
            </a:r>
            <a:r>
              <a:rPr lang="en-US" altLang="en-US" sz="1000">
                <a:solidFill>
                  <a:srgbClr val="333333"/>
                </a:solidFill>
                <a:hlinkClick r:id="rId3"/>
              </a:rPr>
              <a:t>https://doi.org/10.1093/cercor/bhr127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Topography of alpha power as function of rTMS conditions. (a) Topographic maps (rear view) of anticipatory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101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446–454, </a:t>
            </a:r>
            <a:r>
              <a:rPr lang="en-US" altLang="en-US" sz="1000">
                <a:solidFill>
                  <a:srgbClr val="333333"/>
                </a:solidFill>
                <a:hlinkClick r:id="rId3"/>
              </a:rPr>
              <a:t>https://doi.org/10.1093/cercor/bhr127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Contralateral spatial selectivity of alpha power by rTMS condition. Group means (±SE) of the high alpha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580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446–454, </a:t>
            </a:r>
            <a:r>
              <a:rPr lang="en-US" altLang="en-US" sz="1000">
                <a:solidFill>
                  <a:srgbClr val="333333"/>
                </a:solidFill>
                <a:hlinkClick r:id="rId3"/>
              </a:rPr>
              <a:t>https://doi.org/10.1093/cercor/bhr127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Behavioral effects of rTMS at different cortical sites. (a) Group means (±SE) of the RT (ms). (b) Group means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311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446–454, </a:t>
            </a:r>
            <a:r>
              <a:rPr lang="en-US" altLang="en-US" sz="1000">
                <a:solidFill>
                  <a:srgbClr val="333333"/>
                </a:solidFill>
                <a:hlinkClick r:id="rId3"/>
              </a:rPr>
              <a:t>https://doi.org/10.1093/cercor/bhr127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Across-subject correlation between alpha ERD/ERS and RTs. (a) Scatter plot showing the (positive) linear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58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Task and rTMS localization. (a) Sequence of events during a trial. (b) MRI-constructed stereotaxic template ...</vt:lpstr>
      <vt:lpstr>Figure 2. Topography of alpha power as function of rTMS conditions. (a) Topographic maps (rear view) of anticipatory ...</vt:lpstr>
      <vt:lpstr>Figure 3. Contralateral spatial selectivity of alpha power by rTMS condition. Group means (±SE) of the high alpha ...</vt:lpstr>
      <vt:lpstr>Figure 4. Behavioral effects of rTMS at different cortical sites. (a) Group means (±SE) of the RT (ms). (b) Group means ...</vt:lpstr>
      <vt:lpstr>Figure 5. Across-subject correlation between alpha ERD/ERS and RTs. (a) Scatter plot showing the (positive) linear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2024-05-11T03:18:13Z</dcterms:modified>
</cp:coreProperties>
</file>