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B1DA3-02CA-474C-817A-CC6885B352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F16E46-DCA7-4732-B6F6-464D47171D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The relationship between site tuning and magnitude of stimulation effect. The heading tuning index is a contrast index expressing the difference between the average responses to left and right headings. The solid line shows the results of linear regression analysis. This indicates that stimulation of more selective sites usually produced bigger perceptual effects. The correlation was significant with either parametric or non-parametric testing. Four cells were omitted from this analysis because quantitative tuning data were not obtained.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E28257-56C2-4743-969D-7EECBE571F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6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692–701, </a:t>
            </a:r>
            <a:r>
              <a:rPr lang="en-US" altLang="en-US" sz="1000">
                <a:solidFill>
                  <a:srgbClr val="333333"/>
                </a:solidFill>
                <a:hlinkClick r:id="rId3"/>
              </a:rPr>
              <a:t>https://doi.org/10.1093/cercor/12.7.692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The relationship between site tuning and magnitude of stimulation effect. The heading tuning index is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The relationship between site tuning and magnitude of stimulation effect. The heading tuning index is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2024-05-01T22:00:32Z</dcterms:modified>
</cp:coreProperties>
</file>