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7213DC-848C-4B05-AC28-52824CE1D6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A0786E-7FEC-491E-A439-FA64D70A1E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Caspase-3 activity was measured on isolated lymphocytes of cardiologists chronically exposed to low-dose radiation (black bars) in comparison to a control group of unexposed subjects (white bars) at baseline and following 2 Gy in vitro irradiation as described in the Methods section. Data are expressed as mean ± SD (n = 10, P is indicated in the graph).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AF8087-0C81-45E4-B537-2C508D5F86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2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3, February 2012, Pages 408–414,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https://doi.org/10.1093/eurheartj/ehr263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Caspase-3 activity was measured on isolated lymphocytes of cardiologists chronically exposed to low-dose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Caspase-3 activity was measured on isolated lymphocytes of cardiologists chronically exposed to low-dose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2024-04-26T09:16:16Z</dcterms:modified>
</cp:coreProperties>
</file>