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30CFF-ED7F-4978-B577-63841CE5E5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F05ED-E7F2-49A6-881E-28FBA661B6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complex relationship between ΔCBF, ΔCMRO2, M, and BOLD. Age-related changes in ΔCBF and ΔCMRO2, and the ratio between these physiological processes, can yield age-equivalence or age-difference in the BOLD response. For a given level of ΔCBF, increases in ΔCMRO2 lead to decreases in the BOLD response (region ΔCMRO2+). Likewise, decreases in ΔCMRO2 lead to increases in the BOLD response (region ΔCMRO2-). Each point along an iso-ΔCMRO2 contour represents a unique ΔCBF/ΔCMRO2 ratio. (Figure from Hoge et al. 1999a, with permission.)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6167AB-6D3B-45EA-9ADF-61EB64BA32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2013, Pages 2337–2346,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complex relationship between ΔCBF, ΔCMRO</a:t>
            </a:r>
            <a:r>
              <a:rPr lang="en-US" altLang="en-US" b="0" baseline="-25000"/>
              <a:t>2</a:t>
            </a:r>
            <a:r>
              <a:rPr lang="en-US" altLang="en-US" b="0"/>
              <a:t>, M, and BOLD. Age-related changes in ΔCBF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complex relationship between ΔCBF, ΔCMRO2, M, and BOLD. Age-related changes in ΔCBF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2024-04-27T03:12:44Z</dcterms:modified>
</cp:coreProperties>
</file>