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5CC63-A55E-44F7-B881-8739772FDA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E147B-463C-49C9-8978-A995FF695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31A60-FDBD-480C-90C3-71A0158696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2024-04-26T13:07:03Z</dcterms:modified>
</cp:coreProperties>
</file>