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6F4674-C974-4703-9976-C036EBE300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96DF58-2CFD-40AE-A34B-0D3DCDD3E6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(individual searchlight results) Single-sphere decoding accuracies (% above chance) for each of the 9 fMRI study participants at locations determined by group statistical peaks. (Individuals' maximally decodable spheres have higher accuracies, but variable locations.) The locations of the sphere centers in the MNI space are x, y, z = 36, −54, 46 (right IPS); x, y, z = −30, −50, 46 (left IPS); x, y, z = 48, −14, −14 (right STS); and x, y, z = −50, −14, −16 (left 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30E43B-BB91-4BCF-85E1-7E0E51BCAA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1947–1957, </a:t>
            </a:r>
            <a:r>
              <a:rPr lang="en-US" altLang="en-US" sz="1000">
                <a:solidFill>
                  <a:srgbClr val="333333"/>
                </a:solidFill>
                <a:hlinkClick r:id="rId3"/>
              </a:rPr>
              <a:t>https://doi.org/10.1093/cercor/bhu003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(individual searchlight results) Single-sphere decoding accuracies (% above chance) for each of the 9 fMRI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(individual searchlight results) Single-sphere decoding accuracies (% above chance) for each of the 9 fMRI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2024-05-01T22:05:52Z</dcterms:modified>
</cp:coreProperties>
</file>