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BC786C-6274-42CA-B66C-18A208D973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FF11A7-FA21-49EE-9C67-5D587A47E1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Case 5: right lateral rectus palsy 5 h after the bite (low resolution stills from video). (A) Patient looking to his right and (B) patient looking to his left.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(2010).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7204D0-4310-4084-A317-931B7A9D38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q2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133, Issue 11, November 2010, Pages 3181–3193,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https://doi.org/10.1093/brain/awq265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Case 5: right lateral rectus palsy 5 h after the bite (low resolution stills from video). (A) Patient looking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Case 5: right lateral rectus palsy 5 h after the bite (low resolution stills from video). (A) Patient looking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2024-04-26T18:54:44Z</dcterms:modified>
</cp:coreProperties>
</file>