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67FA1-7B4D-4E98-BCD4-444199CDF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21ADA-3F21-4E50-8C07-5E4284A71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D0875-CE24-42FF-AC74-C53AC6E0D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2024-04-27T04:47:53Z</dcterms:modified>
</cp:coreProperties>
</file>