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77BB3-4CB8-4C43-84FD-3495AE6BEB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FE8C5-8D4C-47CC-B65E-4689A0D418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multiplex set amplified from DNA of a domestic fox and analyzed with the ABI 310. (A) REN162B09: dinucleotide repeat labeled with Hex; allele sizes are 195 and 199 bp; (B) FH2174: tetra repeat labeled with Tet; allele size is 262 bp; (C) FH3019: dinucleotide repeat labeled with Hex; allele sizes are 296 and 300 bp; (D) FH2309: tetra repeat labeled with 6Fam; allele sizes are 250 and 364 bp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91313-3AF5-4845-ACAC-99BB56C329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h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95, Issue 3, May 2004, Pages 185–194,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https://doi.org/10.1093/jhered/esh033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a multiplex set amplified from DNA of a domestic fox and analyzed with the ABI 310.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of a multiplex set amplified from DNA of a domestic fox and analyzed with the ABI 310.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2024-04-26T21:14:16Z</dcterms:modified>
</cp:coreProperties>
</file>