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432D2D-A4EC-4307-8931-6F55DA2E722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B43A76-D3FD-4645-95DF-0C728801233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Distribution of the cranial volumes. (A) The overall distribution of the cranial volumes. (B) The sex distribution of the cranial volumes.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1F26CB-7F48-44F1-9FF8-BA0090C51E4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Linkage disequilibrium (LD) plots of the single nucleotide polymorphisms (SNPs) used in this study. We constructed the plots with the program Haploview (29), the triangles are the LD values calculated using the D′ measurement. The haplotype blocks were defined using an algorithm which creates the 95% confidence boundaries on D’ to define SNP pairs in strong 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1F26CB-7F48-44F1-9FF8-BA0090C51E4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EHH (extended haplotype homozygosity) decay plot around rs1057090 in HapMap ASN (Chinese + Japanese) population. The figure was created by using Haplotter (38). The line with triangles represents the derived C allele, while the line without triangles represents the ancestral T allele. Each dot on the line represents a single nucleotide polymorphism(SNP). The distances (kb) from the rs1057090 is displayed in the x-axis, and the EHH values are shown in the y-axis. The EHH of the derived allele decays as rapidly as that of the ancestral allele, showing no recent selection signal.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1F26CB-7F48-44F1-9FF8-BA0090C51E47}"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2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21"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1329–1335, </a:t>
            </a:r>
            <a:r>
              <a:rPr lang="en-US" altLang="en-US" sz="1000">
                <a:solidFill>
                  <a:srgbClr val="333333"/>
                </a:solidFill>
                <a:hlinkClick r:id="rId3"/>
              </a:rPr>
              <a:t>https://doi.org/10.1093/hmg/ddn021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Distribution of the cranial volumes. (A) The overall distribution of the cranial volumes. (B) The sex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6044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1329–1335, </a:t>
            </a:r>
            <a:r>
              <a:rPr lang="en-US" altLang="en-US" sz="1000">
                <a:solidFill>
                  <a:srgbClr val="333333"/>
                </a:solidFill>
                <a:hlinkClick r:id="rId3"/>
              </a:rPr>
              <a:t>https://doi.org/10.1093/hmg/ddn021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Linkage disequilibrium (LD) plots of the single nucleotide polymorphisms (SNPs) used in this study. We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668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1329–1335, </a:t>
            </a:r>
            <a:r>
              <a:rPr lang="en-US" altLang="en-US" sz="1000">
                <a:solidFill>
                  <a:srgbClr val="333333"/>
                </a:solidFill>
                <a:hlinkClick r:id="rId3"/>
              </a:rPr>
              <a:t>https://doi.org/10.1093/hmg/ddn021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EHH (extended haplotype homozygosity) decay plot around rs1057090 in HapMap ASN (Chinese + Japanese)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246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2. Distribution of the cranial volumes. (A) The overall distribution of the cranial volumes. (B) The sex ...</vt:lpstr>
      <vt:lpstr>Figure 1. Linkage disequilibrium (LD) plots of the single nucleotide polymorphisms (SNPs) used in this study. We ...</vt:lpstr>
      <vt:lpstr>Figure 3. EHH (extended haplotype homozygosity) decay plot around rs1057090 in HapMap ASN (Chinese + Japanese)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2024-04-26T19:06:30Z</dcterms:modified>
</cp:coreProperties>
</file>