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F78FF-E4A3-42C9-ACCC-B7C43093FB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CC223-8BA4-46C9-999D-D0121D1A1B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Probability of infection based upon inoculum dosage. The infection frequency observed for secretor-positive (Se+) persons who were blood group O or A or any blood group (All Se+) is shown for each dosage group expressed as log10 genomic equivalents, where 1 reverse transcription polymerase chain reaction unit is approximately 400 genomic equivalents. The open boxes represent the calculated 50% human infectious dose estimates, and the closed boxes represent observed infection frequencies.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9C245-095F-4E34-84D0-625481FA5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t6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209, Issue 7, 1 April 2014, Pages 1016–1022,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https://doi.org/10.1093/infdis/jit620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Probability of infection based upon inoculum dosage. The infection frequency observed for secretor-positive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71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Probability of infection based upon inoculum dosage. The infection frequency observed for secretor-positive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2024-04-26T18:42:34Z</dcterms:modified>
</cp:coreProperties>
</file>